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50" r:id="rId9"/>
    <p:sldId id="1152" r:id="rId10"/>
    <p:sldId id="1153" r:id="rId11"/>
    <p:sldId id="1151" r:id="rId12"/>
    <p:sldId id="1154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22513" y="980728"/>
          <a:ext cx="11145385" cy="1542352"/>
        </p:xfrm>
        <a:graphic>
          <a:graphicData uri="http://schemas.openxmlformats.org/drawingml/2006/table">
            <a:tbl>
              <a:tblPr firstRow="1" firstCol="1" bandRow="1"/>
              <a:tblGrid>
                <a:gridCol w="1900285"/>
                <a:gridCol w="9245100"/>
              </a:tblGrid>
              <a:tr h="6705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stay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unexpected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stays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tidy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        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consideration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8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“Only very close friends drop by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顺便来访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any notice. This is especially true if the guests want to stay for a few days. Even relatives don’t usually stay for several weeks at a time.”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去美国家庭做客时不要长住；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短期的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作定语修饰名词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3789040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“Short stays are the best.”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短期逗留是最好的；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4616549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you’re staying with an American family, try to keep your living area clean and tidy. Your host family will be thankful for your consideration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体贴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当你住在美国人家里时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尽量让你住的地方保持干净整洁。接诗你的家庭会对你的体贴心怀感激的；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空前有情态动词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此处用原形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6878" y="1526125"/>
            <a:ext cx="7537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short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5971913" y="1334533"/>
            <a:ext cx="625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best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9274157" y="1726420"/>
            <a:ext cx="82586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thank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018562"/>
            <a:ext cx="11485848" cy="4454233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一位美国朋友邀请你去他家做客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而你从未去过美国人的家里时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你确定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该怎么做吗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you sure what to do...”,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其中主语是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sure”,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to do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；从句是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an American friend invites you to visit his family and you’ve never been to an American’s home before”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clrChange>
              <a:clrFrom>
                <a:srgbClr val="DFF3FC"/>
              </a:clrFrom>
              <a:clrTo>
                <a:srgbClr val="DF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24" y="908720"/>
            <a:ext cx="2292373" cy="443755"/>
          </a:xfrm>
          <a:prstGeom prst="rect">
            <a:avLst/>
          </a:prstGeom>
        </p:spPr>
      </p:pic>
      <p:pic>
        <p:nvPicPr>
          <p:cNvPr id="14" name="译文.eps" descr="id:21474875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597" y="2672808"/>
            <a:ext cx="937963" cy="289970"/>
          </a:xfrm>
          <a:prstGeom prst="rect">
            <a:avLst/>
          </a:prstGeom>
        </p:spPr>
      </p:pic>
      <p:pic>
        <p:nvPicPr>
          <p:cNvPr id="15" name="分析.eps" descr="id:21474875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96" y="3780993"/>
            <a:ext cx="937963" cy="289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主要介绍了如何在美国家庭中做一个有礼貌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5" y="1223529"/>
            <a:ext cx="11485848" cy="126936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91862"/>
            <a:ext cx="1651000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sure what to do if an American friend invites you to visit his family and you’ve never been to an American’s home before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you take a gift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you 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should you arrive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 you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good manners should you have when you’re the guest in an American family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question of whether or not to bring a gift often troubles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American culture, a guest is not forced to bring a present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course, some people do bring some small gifts to their hosts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Proper gifts generally might be flowers, candy or—if the family has small children—toys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choose not to bring a gift, don’t worry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will even notice that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7530" y="692696"/>
            <a:ext cx="4176521" cy="622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manners should you pay attention to when you are invited to a dinner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most informal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非正式的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dinners, you should wear everyday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 to arrive on time, or call to tell your hosts about the delay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dinner conversation, it’s customary to compliment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hosts about the wonderful meal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course, the biggest compliment is to eat lots of food to show you enjoy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you’ve had plenty, you might offer to clear the table or wash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since you’re the guest, your hosts may not let you do that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they may invite you to move to the living room for dessert with tea or coffee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about an hour of general talking, it’s probably time to head for the door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向门口走去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Americans usually like to have advance notice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提前通知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people come to see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very close friends drop 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顺便来访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any notice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especially true if the guests want to stay for a few 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relatives don’t usually stay for several weeks at a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some good advice for house guests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stays are the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you’re staying with an American family, try to keep your living area clean and tidy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host family will be thankful for your consideration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they may even invite you back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22513" y="980728"/>
          <a:ext cx="11145385" cy="1507110"/>
        </p:xfrm>
        <a:graphic>
          <a:graphicData uri="http://schemas.openxmlformats.org/drawingml/2006/table">
            <a:tbl>
              <a:tblPr firstRow="1" firstCol="1" bandRow="1"/>
              <a:tblGrid>
                <a:gridCol w="1252213"/>
                <a:gridCol w="9893172"/>
              </a:tblGrid>
              <a:tr h="16762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guest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3352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Gift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Proper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gifts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flowers,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candy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toys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68086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good manners should you have when you’re the guest in an American family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本文介绍了在一个美国家庭做客时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需要注意的事项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即怎样做才有礼貌；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choose not to bring a gift, don’t worry. No one will even notice that.”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去美国家庭做客时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不带礼物也没有关系；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是限定词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首字母要大写。故填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37415" y="994899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polite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30298" y="2083471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No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22513" y="980729"/>
          <a:ext cx="11145385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1612253"/>
                <a:gridCol w="1368152"/>
                <a:gridCol w="8164980"/>
              </a:tblGrid>
              <a:tr h="3600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Manners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arrive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3"/>
          <p:cNvSpPr>
            <a:spLocks noGrp="1"/>
          </p:cNvSpPr>
          <p:nvPr>
            <p:ph idx="1"/>
          </p:nvPr>
        </p:nvSpPr>
        <p:spPr>
          <a:xfrm>
            <a:off x="360854" y="268086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“Plan to arrive on time, or call to tell your hosts about the delay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如果你不能避免迟到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要告诉主人；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后常接动名词作宾语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空前有情态动词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42930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most informal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非正式的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dinners, you should wear everyday clothes.”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对于大多数非正式的晚宴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你应该穿日常的衣服；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everyday/daily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日常的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在句中作定语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everyday/daily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14443" y="1604499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avoid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854192" y="2083471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everyday/daily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22513" y="980729"/>
          <a:ext cx="11145385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1612253"/>
                <a:gridCol w="1584176"/>
                <a:gridCol w="7948956"/>
              </a:tblGrid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Manners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Compliment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wonderful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194116" y="1709002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Enjoy</a:t>
            </a:r>
            <a:endParaRPr lang="zh-CN" altLang="en-US" dirty="0"/>
          </a:p>
        </p:txBody>
      </p:sp>
      <p:sp>
        <p:nvSpPr>
          <p:cNvPr id="5" name="内容占位符 5"/>
          <p:cNvSpPr>
            <a:spLocks noGrp="1"/>
          </p:cNvSpPr>
          <p:nvPr>
            <p:ph idx="1"/>
          </p:nvPr>
        </p:nvSpPr>
        <p:spPr>
          <a:xfrm>
            <a:off x="360854" y="241489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course, the biggest compliment is to eat lots of food to show you enjoy 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最大的赞美是吃很多食物来表示你喜欢它；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是动词；根据上文中的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“compliment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称赞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hosts about the wonderful meal”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此处应用祈使句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用动词原形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首字母要大写。故填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22513" y="980729"/>
          <a:ext cx="11145385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1396229"/>
                <a:gridCol w="2664296"/>
                <a:gridCol w="7084860"/>
              </a:tblGrid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Manners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though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hosts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Segoe UI Symbol" panose="020B0502040204020203" pitchFamily="34" charset="0"/>
                        </a:rPr>
                        <a:t>☆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      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265879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“Before the dinner”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dinner”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此处是指晚餐后；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首字母要大写。故填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373445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about an hour of general talking, it’s probably time to head for the door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向门口走去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在大约一个小时的一般性谈话之后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客人就可以离开了；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由语境可知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此处为祈使句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首字母要大写。故填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46772" y="1569666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After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47790" y="2153140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Leave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4961</Words>
  <Application>WPS 演示</Application>
  <PresentationFormat>自定义</PresentationFormat>
  <Paragraphs>95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仿宋</vt:lpstr>
      <vt:lpstr>Segoe UI Symbol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447</cp:revision>
  <dcterms:created xsi:type="dcterms:W3CDTF">2020-11-06T05:24:00Z</dcterms:created>
  <dcterms:modified xsi:type="dcterms:W3CDTF">2025-09-18T07:49:35Z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2ACCE605E4464274B14DDD6161126B8B_12</vt:lpwstr>
  </property>
</Properties>
</file>